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2"/>
  </p:sldMasterIdLst>
  <p:handoutMasterIdLst>
    <p:handoutMasterId r:id="rId23"/>
  </p:handoutMasterIdLst>
  <p:sldIdLst>
    <p:sldId id="256" r:id="rId3"/>
    <p:sldId id="258" r:id="rId4"/>
    <p:sldId id="257" r:id="rId5"/>
    <p:sldId id="267" r:id="rId6"/>
    <p:sldId id="268" r:id="rId7"/>
    <p:sldId id="269" r:id="rId8"/>
    <p:sldId id="270" r:id="rId9"/>
    <p:sldId id="272" r:id="rId10"/>
    <p:sldId id="271" r:id="rId11"/>
    <p:sldId id="273" r:id="rId12"/>
    <p:sldId id="274" r:id="rId13"/>
    <p:sldId id="275" r:id="rId14"/>
    <p:sldId id="276" r:id="rId15"/>
    <p:sldId id="277" r:id="rId16"/>
    <p:sldId id="266" r:id="rId17"/>
    <p:sldId id="282" r:id="rId18"/>
    <p:sldId id="278" r:id="rId19"/>
    <p:sldId id="284" r:id="rId20"/>
    <p:sldId id="279" r:id="rId21"/>
    <p:sldId id="283" r:id="rId22"/>
  </p:sldIdLst>
  <p:sldSz cx="9144000" cy="5143500" type="screen16x9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8E5"/>
    <a:srgbClr val="123A61"/>
    <a:srgbClr val="00A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6" autoAdjust="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816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30A23-3E98-F64D-859B-DE462771A158}" type="datetimeFigureOut">
              <a:t>09/08/2021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DBF0C-04E2-7C4F-92D3-BB9F31F7BD3A}" type="slidenum"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187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90441" y="662334"/>
            <a:ext cx="7793216" cy="487434"/>
          </a:xfrm>
          <a:prstGeom prst="rect">
            <a:avLst/>
          </a:prstGeom>
        </p:spPr>
        <p:txBody>
          <a:bodyPr tIns="0" bIns="0" anchor="t" anchorCtr="0">
            <a:noAutofit/>
          </a:bodyPr>
          <a:lstStyle>
            <a:lvl1pPr marL="457200" indent="-457200" algn="l">
              <a:buFontTx/>
              <a:buBlip>
                <a:blip r:embed="rId3"/>
              </a:buBlip>
              <a:defRPr sz="300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fr-FR" dirty="0"/>
              <a:t>TITRE DE VOTRE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1181101" y="1149768"/>
            <a:ext cx="5181600" cy="338554"/>
          </a:xfrm>
          <a:prstGeom prst="rect">
            <a:avLst/>
          </a:prstGeom>
        </p:spPr>
        <p:txBody>
          <a:bodyPr wrap="square" lIns="0" tIns="0" bIns="0">
            <a:spAutoFit/>
          </a:bodyPr>
          <a:lstStyle>
            <a:lvl1pPr marL="0" indent="0" algn="l">
              <a:buNone/>
              <a:defRPr sz="22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PLACEZ VOTRE SOUS TITRE ICI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171560" y="4767263"/>
            <a:ext cx="972440" cy="273844"/>
          </a:xfrm>
        </p:spPr>
        <p:txBody>
          <a:bodyPr/>
          <a:lstStyle>
            <a:lvl1pPr>
              <a:defRPr sz="8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069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792288" y="3812977"/>
            <a:ext cx="5486400" cy="425054"/>
          </a:xfrm>
          <a:prstGeom prst="rect">
            <a:avLst/>
          </a:prstGeom>
        </p:spPr>
        <p:txBody>
          <a:bodyPr anchor="b">
            <a:noAutofit/>
          </a:bodyPr>
          <a:lstStyle>
            <a:lvl1pPr marL="457200" indent="-457200" algn="l">
              <a:buSzPct val="120000"/>
              <a:buFontTx/>
              <a:buBlip>
                <a:blip r:embed="rId3"/>
              </a:buBlip>
              <a:defRPr sz="2600" b="1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fr-FR" dirty="0"/>
              <a:t>Contenu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962121"/>
            <a:ext cx="5486400" cy="2747818"/>
          </a:xfrm>
          <a:prstGeom prst="rect">
            <a:avLst/>
          </a:prstGeom>
          <a:ln w="57150" cap="sq" cmpd="sng">
            <a:solidFill>
              <a:srgbClr val="3198E5"/>
            </a:solidFill>
            <a:miter lim="800000"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286000" y="4238030"/>
            <a:ext cx="4992688" cy="4387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4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RAPPEL DU TITRE DU CHAPITRE</a:t>
            </a:r>
          </a:p>
        </p:txBody>
      </p:sp>
      <p:sp>
        <p:nvSpPr>
          <p:cNvPr id="10" name="Espace réservé du texte 10"/>
          <p:cNvSpPr>
            <a:spLocks noGrp="1"/>
          </p:cNvSpPr>
          <p:nvPr>
            <p:ph type="body" sz="quarter" idx="15" hasCustomPrompt="1"/>
          </p:nvPr>
        </p:nvSpPr>
        <p:spPr>
          <a:xfrm>
            <a:off x="317421" y="116918"/>
            <a:ext cx="2273379" cy="24139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fr-FR"/>
              <a:t>Chapitre 1</a:t>
            </a:r>
          </a:p>
        </p:txBody>
      </p:sp>
    </p:spTree>
    <p:extLst>
      <p:ext uri="{BB962C8B-B14F-4D97-AF65-F5344CB8AC3E}">
        <p14:creationId xmlns:p14="http://schemas.microsoft.com/office/powerpoint/2010/main" val="303493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Chapitr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780753" y="1488323"/>
            <a:ext cx="4280049" cy="1291587"/>
          </a:xfrm>
          <a:prstGeom prst="rect">
            <a:avLst/>
          </a:prstGeom>
        </p:spPr>
        <p:txBody>
          <a:bodyPr tIns="0" bIns="0" anchor="t">
            <a:normAutofit/>
          </a:bodyPr>
          <a:lstStyle>
            <a:lvl1pPr algn="l">
              <a:lnSpc>
                <a:spcPts val="3780"/>
              </a:lnSpc>
              <a:defRPr sz="3400" b="0" cap="all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r>
              <a:rPr lang="fr-FR" dirty="0"/>
              <a:t>PLACEZ LE TITRE </a:t>
            </a:r>
            <a:br>
              <a:rPr lang="fr-FR" dirty="0"/>
            </a:br>
            <a:r>
              <a:rPr lang="fr-FR" dirty="0"/>
              <a:t>DU CHAPITRE ICI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Sous-titre 2"/>
          <p:cNvSpPr>
            <a:spLocks noGrp="1"/>
          </p:cNvSpPr>
          <p:nvPr>
            <p:ph type="subTitle" idx="13" hasCustomPrompt="1"/>
          </p:nvPr>
        </p:nvSpPr>
        <p:spPr>
          <a:xfrm>
            <a:off x="3358120" y="1027282"/>
            <a:ext cx="3188535" cy="400110"/>
          </a:xfrm>
          <a:prstGeom prst="rect">
            <a:avLst/>
          </a:prstGeom>
        </p:spPr>
        <p:txBody>
          <a:bodyPr wrap="square" lIns="0" tIns="0" bIns="0">
            <a:spAutoFit/>
          </a:bodyPr>
          <a:lstStyle>
            <a:lvl1pPr marL="342900" indent="-342900" algn="l">
              <a:buSzPct val="120000"/>
              <a:buFontTx/>
              <a:buBlip>
                <a:blip r:embed="rId3"/>
              </a:buBlip>
              <a:defRPr sz="2600" baseline="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 Chapitre 1</a:t>
            </a:r>
          </a:p>
        </p:txBody>
      </p:sp>
    </p:spTree>
    <p:extLst>
      <p:ext uri="{BB962C8B-B14F-4D97-AF65-F5344CB8AC3E}">
        <p14:creationId xmlns:p14="http://schemas.microsoft.com/office/powerpoint/2010/main" val="91873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c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4" hasCustomPrompt="1"/>
          </p:nvPr>
        </p:nvSpPr>
        <p:spPr>
          <a:xfrm>
            <a:off x="2657341" y="2281999"/>
            <a:ext cx="3309937" cy="453402"/>
          </a:xfrm>
          <a:prstGeom prst="rect">
            <a:avLst/>
          </a:prstGeom>
        </p:spPr>
        <p:txBody>
          <a:bodyPr vert="horz" lIns="0" bIns="0"/>
          <a:lstStyle>
            <a:lvl1pPr marL="342900" indent="-342900">
              <a:buSzPct val="120000"/>
              <a:buFontTx/>
              <a:buBlip>
                <a:blip r:embed="rId3"/>
              </a:buBlip>
              <a:defRPr sz="26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fr-FR" dirty="0"/>
              <a:t> Chapitre 1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5" hasCustomPrompt="1"/>
          </p:nvPr>
        </p:nvSpPr>
        <p:spPr>
          <a:xfrm>
            <a:off x="3168606" y="2770738"/>
            <a:ext cx="4201449" cy="1269460"/>
          </a:xfrm>
          <a:prstGeom prst="rect">
            <a:avLst/>
          </a:prstGeom>
        </p:spPr>
        <p:txBody>
          <a:bodyPr vert="horz" lIns="0" tIns="0" bIns="0"/>
          <a:lstStyle>
            <a:lvl1pPr marL="0" indent="0">
              <a:lnSpc>
                <a:spcPts val="3840"/>
              </a:lnSpc>
              <a:buFontTx/>
              <a:buNone/>
              <a:defRPr sz="3400" baseline="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 dirty="0"/>
              <a:t>PLACEZ LE TITRE DU CHAPITRE ICI</a:t>
            </a:r>
          </a:p>
        </p:txBody>
      </p:sp>
    </p:spTree>
    <p:extLst>
      <p:ext uri="{BB962C8B-B14F-4D97-AF65-F5344CB8AC3E}">
        <p14:creationId xmlns:p14="http://schemas.microsoft.com/office/powerpoint/2010/main" val="27122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9039" y="114258"/>
            <a:ext cx="1467142" cy="244053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16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fr-FR" dirty="0"/>
              <a:t>Chapitre 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62517" y="1119615"/>
            <a:ext cx="7887629" cy="3394472"/>
          </a:xfrm>
          <a:prstGeom prst="rect">
            <a:avLst/>
          </a:prstGeom>
        </p:spPr>
        <p:txBody>
          <a:bodyPr/>
          <a:lstStyle>
            <a:lvl1pPr marL="342900" indent="-342900">
              <a:buSzPct val="120000"/>
              <a:buFontTx/>
              <a:buBlip>
                <a:blip r:embed="rId3"/>
              </a:buBlip>
              <a:defRPr sz="260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>
              <a:defRPr sz="200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>
              <a:defRPr sz="1800">
                <a:solidFill>
                  <a:srgbClr val="00000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fr-FR" dirty="0"/>
              <a:t> Contenu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3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 dirty="0"/>
              <a:t>RAPPEL DU TITRE DU CHAPITRE</a:t>
            </a:r>
          </a:p>
        </p:txBody>
      </p:sp>
    </p:spTree>
    <p:extLst>
      <p:ext uri="{BB962C8B-B14F-4D97-AF65-F5344CB8AC3E}">
        <p14:creationId xmlns:p14="http://schemas.microsoft.com/office/powerpoint/2010/main" val="3294668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10"/>
          <p:cNvSpPr>
            <a:spLocks noGrp="1"/>
          </p:cNvSpPr>
          <p:nvPr>
            <p:ph type="body" sz="quarter" idx="13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RAPPEL DU TITRE DU CHAPITRE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87320" y="1694935"/>
            <a:ext cx="3251110" cy="25455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4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36530" y="1694935"/>
            <a:ext cx="3296822" cy="25455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>
              <a:buFontTx/>
              <a:buNone/>
              <a:defRPr lang="fr-FR" sz="14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>
              <a:defRPr lang="fr-FR" sz="2400"/>
            </a:lvl2pPr>
            <a:lvl3pPr>
              <a:defRPr lang="fr-FR" sz="2000"/>
            </a:lvl3pPr>
            <a:lvl4pPr>
              <a:defRPr lang="fr-FR" sz="1800"/>
            </a:lvl4pPr>
            <a:lvl5pPr>
              <a:defRPr lang="fr-FR" sz="1800"/>
            </a:lvl5pPr>
          </a:lstStyle>
          <a:p>
            <a:pPr marL="0" lvl="0" indent="0">
              <a:buFontTx/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Titre 11"/>
          <p:cNvSpPr>
            <a:spLocks noGrp="1"/>
          </p:cNvSpPr>
          <p:nvPr>
            <p:ph type="title" hasCustomPrompt="1"/>
          </p:nvPr>
        </p:nvSpPr>
        <p:spPr>
          <a:xfrm>
            <a:off x="314226" y="116388"/>
            <a:ext cx="2491325" cy="2295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lnSpc>
                <a:spcPts val="1920"/>
              </a:lnSpc>
              <a:defRPr lang="fr-FR" sz="16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lvl="0" algn="l"/>
            <a:r>
              <a:rPr lang="fr-FR" dirty="0"/>
              <a:t>Chapitre 1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5" hasCustomPrompt="1"/>
          </p:nvPr>
        </p:nvSpPr>
        <p:spPr>
          <a:xfrm>
            <a:off x="4569646" y="1105372"/>
            <a:ext cx="3124904" cy="589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SzPct val="120000"/>
              <a:buFontTx/>
              <a:buBlip>
                <a:blip r:embed="rId3"/>
              </a:buBlip>
              <a:defRPr lang="fr-FR" sz="2600" baseline="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>
              <a:defRPr lang="fr-FR" sz="2000">
                <a:solidFill>
                  <a:srgbClr val="000000"/>
                </a:solidFill>
                <a:latin typeface="SegoeBook"/>
                <a:cs typeface="SegoeBook"/>
              </a:defRPr>
            </a:lvl2pPr>
            <a:lvl3pPr>
              <a:defRPr lang="fr-FR" sz="1800">
                <a:solidFill>
                  <a:srgbClr val="000000"/>
                </a:solidFill>
                <a:latin typeface="SegoeBook"/>
                <a:cs typeface="SegoeBook"/>
              </a:defRPr>
            </a:lvl3pPr>
            <a:lvl4pPr>
              <a:defRPr lang="fr-FR" sz="1600">
                <a:latin typeface="SegoeBook"/>
                <a:cs typeface="SegoeBook"/>
              </a:defRPr>
            </a:lvl4pPr>
            <a:lvl5pPr>
              <a:defRPr lang="fr-FR" sz="1600">
                <a:latin typeface="SegoeBook"/>
                <a:cs typeface="SegoeBook"/>
              </a:defRPr>
            </a:lvl5pPr>
          </a:lstStyle>
          <a:p>
            <a:pPr lvl="0">
              <a:buSzPct val="120000"/>
              <a:buFontTx/>
              <a:buBlip>
                <a:blip r:embed="rId3"/>
              </a:buBlip>
            </a:pPr>
            <a:r>
              <a:rPr lang="fr-FR" dirty="0"/>
              <a:t> Contenu</a:t>
            </a:r>
          </a:p>
        </p:txBody>
      </p:sp>
      <p:sp>
        <p:nvSpPr>
          <p:cNvPr id="16" name="Espace réservé du texte 14"/>
          <p:cNvSpPr>
            <a:spLocks noGrp="1"/>
          </p:cNvSpPr>
          <p:nvPr>
            <p:ph type="body" sz="quarter" idx="16" hasCustomPrompt="1"/>
          </p:nvPr>
        </p:nvSpPr>
        <p:spPr>
          <a:xfrm>
            <a:off x="611560" y="1105372"/>
            <a:ext cx="3124904" cy="589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>
              <a:buSzPct val="121000"/>
              <a:buFontTx/>
              <a:buBlip>
                <a:blip r:embed="rId3"/>
              </a:buBlip>
              <a:defRPr lang="fr-FR" sz="2600" baseline="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>
              <a:buSzPct val="120000"/>
              <a:buFontTx/>
              <a:buBlip>
                <a:blip r:embed="rId3"/>
              </a:buBlip>
            </a:pPr>
            <a:r>
              <a:rPr lang="fr-FR"/>
              <a:t>Contenu</a:t>
            </a:r>
          </a:p>
        </p:txBody>
      </p:sp>
    </p:spTree>
    <p:extLst>
      <p:ext uri="{BB962C8B-B14F-4D97-AF65-F5344CB8AC3E}">
        <p14:creationId xmlns:p14="http://schemas.microsoft.com/office/powerpoint/2010/main" val="1087509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17421" y="109206"/>
            <a:ext cx="1479899" cy="225959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16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fr-FR" dirty="0"/>
              <a:t>Chapitre 1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457200" indent="-457200">
              <a:buSzPct val="120000"/>
              <a:buFontTx/>
              <a:buBlip>
                <a:blip r:embed="rId3"/>
              </a:buBlip>
              <a:defRPr sz="2600" b="1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Contenu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6" y="1151335"/>
            <a:ext cx="3813123" cy="479822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457200" indent="-457200">
              <a:buSzPct val="120000"/>
              <a:buFontTx/>
              <a:buBlip>
                <a:blip r:embed="rId3"/>
              </a:buBlip>
              <a:defRPr sz="2600" b="1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Contenu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14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RAPPEL DU TITRE DU CHAPITRE</a:t>
            </a:r>
          </a:p>
        </p:txBody>
      </p:sp>
      <p:sp>
        <p:nvSpPr>
          <p:cNvPr id="13" name="Espace réservé du graphique 12"/>
          <p:cNvSpPr>
            <a:spLocks noGrp="1"/>
          </p:cNvSpPr>
          <p:nvPr>
            <p:ph type="chart" sz="quarter" idx="15"/>
          </p:nvPr>
        </p:nvSpPr>
        <p:spPr>
          <a:xfrm>
            <a:off x="528638" y="1928813"/>
            <a:ext cx="3656012" cy="2532062"/>
          </a:xfrm>
          <a:prstGeom prst="rect">
            <a:avLst/>
          </a:prstGeom>
          <a:ln w="57150" cap="sq" cmpd="sng">
            <a:solidFill>
              <a:srgbClr val="3198E5"/>
            </a:solidFill>
            <a:miter lim="800000"/>
          </a:ln>
        </p:spPr>
        <p:txBody>
          <a:bodyPr lIns="0" tIns="0" bIns="0" anchor="ctr" anchorCtr="0">
            <a:normAutofit/>
          </a:bodyPr>
          <a:lstStyle>
            <a:lvl1pPr marL="0" indent="0" algn="ctr">
              <a:buFontTx/>
              <a:buNone/>
              <a:defRPr sz="18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sp>
        <p:nvSpPr>
          <p:cNvPr id="15" name="Espace réservé du graphique 14"/>
          <p:cNvSpPr>
            <a:spLocks noGrp="1"/>
          </p:cNvSpPr>
          <p:nvPr>
            <p:ph type="chart" sz="quarter" idx="16"/>
          </p:nvPr>
        </p:nvSpPr>
        <p:spPr>
          <a:xfrm>
            <a:off x="4705350" y="1928813"/>
            <a:ext cx="3752799" cy="2532062"/>
          </a:xfrm>
          <a:prstGeom prst="rect">
            <a:avLst/>
          </a:prstGeom>
          <a:ln w="57150" cap="sq" cmpd="sng">
            <a:solidFill>
              <a:srgbClr val="3198E5"/>
            </a:solidFill>
            <a:miter lim="800000"/>
          </a:ln>
        </p:spPr>
        <p:txBody>
          <a:bodyPr lIns="0" tIns="0" bIns="0" anchor="ctr" anchorCtr="0">
            <a:normAutofit/>
          </a:bodyPr>
          <a:lstStyle>
            <a:lvl1pPr marL="0" indent="0" algn="ctr">
              <a:buFontTx/>
              <a:buNone/>
              <a:defRPr sz="18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</p:spTree>
    <p:extLst>
      <p:ext uri="{BB962C8B-B14F-4D97-AF65-F5344CB8AC3E}">
        <p14:creationId xmlns:p14="http://schemas.microsoft.com/office/powerpoint/2010/main" val="3743057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7" name="Espace réservé du texte 10"/>
          <p:cNvSpPr>
            <a:spLocks noGrp="1"/>
          </p:cNvSpPr>
          <p:nvPr>
            <p:ph type="body" sz="quarter" idx="13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RAPPEL DU TITRE DU CHAPITRE</a:t>
            </a: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4" hasCustomPrompt="1"/>
          </p:nvPr>
        </p:nvSpPr>
        <p:spPr>
          <a:xfrm>
            <a:off x="314912" y="115910"/>
            <a:ext cx="2023708" cy="21962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FontTx/>
              <a:buNone/>
              <a:defRPr lang="fr-FR" sz="160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</a:lstStyle>
          <a:p>
            <a:pPr marL="0" lvl="0">
              <a:lnSpc>
                <a:spcPts val="1920"/>
              </a:lnSpc>
              <a:spcBef>
                <a:spcPct val="0"/>
              </a:spcBef>
              <a:buNone/>
            </a:pPr>
            <a:r>
              <a:rPr lang="fr-FR" dirty="0"/>
              <a:t>Chapitre 1</a:t>
            </a:r>
          </a:p>
        </p:txBody>
      </p:sp>
    </p:spTree>
    <p:extLst>
      <p:ext uri="{BB962C8B-B14F-4D97-AF65-F5344CB8AC3E}">
        <p14:creationId xmlns:p14="http://schemas.microsoft.com/office/powerpoint/2010/main" val="3882522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6252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 avec légen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039091" y="1685636"/>
            <a:ext cx="2247515" cy="2801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-342900">
              <a:spcBef>
                <a:spcPts val="300"/>
              </a:spcBef>
              <a:buFontTx/>
              <a:buNone/>
              <a:defRPr lang="fr-FR" sz="14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marL="0" lvl="0" indent="0">
              <a:buFontTx/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10"/>
          <p:cNvSpPr>
            <a:spLocks noGrp="1"/>
          </p:cNvSpPr>
          <p:nvPr>
            <p:ph type="body" sz="quarter" idx="14" hasCustomPrompt="1"/>
          </p:nvPr>
        </p:nvSpPr>
        <p:spPr>
          <a:xfrm>
            <a:off x="317421" y="358311"/>
            <a:ext cx="3557405" cy="27282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50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RAPPEL DU TITRE DU CHAPITRE</a:t>
            </a:r>
          </a:p>
        </p:txBody>
      </p:sp>
      <p:sp>
        <p:nvSpPr>
          <p:cNvPr id="14" name="Espace réservé du texte 9"/>
          <p:cNvSpPr>
            <a:spLocks noGrp="1"/>
          </p:cNvSpPr>
          <p:nvPr>
            <p:ph type="body" sz="quarter" idx="15" hasCustomPrompt="1"/>
          </p:nvPr>
        </p:nvSpPr>
        <p:spPr>
          <a:xfrm>
            <a:off x="323793" y="124792"/>
            <a:ext cx="2023708" cy="21962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FontTx/>
              <a:buNone/>
              <a:defRPr lang="fr-FR" sz="160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1pPr>
            <a:lvl2pPr>
              <a:defRPr lang="fr-FR"/>
            </a:lvl2pPr>
            <a:lvl3pPr>
              <a:defRPr lang="fr-FR"/>
            </a:lvl3pPr>
            <a:lvl4pPr>
              <a:defRPr lang="fr-FR"/>
            </a:lvl4pPr>
            <a:lvl5pPr>
              <a:defRPr lang="fr-FR"/>
            </a:lvl5pPr>
          </a:lstStyle>
          <a:p>
            <a:pPr marL="0" lvl="0">
              <a:lnSpc>
                <a:spcPts val="1920"/>
              </a:lnSpc>
              <a:spcBef>
                <a:spcPct val="0"/>
              </a:spcBef>
              <a:buNone/>
            </a:pPr>
            <a:r>
              <a:rPr lang="fr-FR" dirty="0"/>
              <a:t>Chapitre 1</a:t>
            </a:r>
          </a:p>
        </p:txBody>
      </p:sp>
      <p:sp>
        <p:nvSpPr>
          <p:cNvPr id="18" name="Espace réservé du texte 17"/>
          <p:cNvSpPr>
            <a:spLocks noGrp="1"/>
          </p:cNvSpPr>
          <p:nvPr>
            <p:ph type="body" sz="quarter" idx="17" hasCustomPrompt="1"/>
          </p:nvPr>
        </p:nvSpPr>
        <p:spPr>
          <a:xfrm>
            <a:off x="568807" y="1176866"/>
            <a:ext cx="2694708" cy="50107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42900" indent="-342900">
              <a:buSzPct val="120000"/>
              <a:buFontTx/>
              <a:buBlip>
                <a:blip r:embed="rId3"/>
              </a:buBlip>
              <a:defRPr sz="2600" baseline="0">
                <a:solidFill>
                  <a:srgbClr val="123A6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/>
            <a:r>
              <a:rPr lang="fr-FR"/>
              <a:t> Contenu</a:t>
            </a:r>
          </a:p>
        </p:txBody>
      </p:sp>
      <p:sp>
        <p:nvSpPr>
          <p:cNvPr id="22" name="Espace réservé du tableau 21"/>
          <p:cNvSpPr>
            <a:spLocks noGrp="1"/>
          </p:cNvSpPr>
          <p:nvPr>
            <p:ph type="tbl" sz="quarter" idx="19"/>
          </p:nvPr>
        </p:nvSpPr>
        <p:spPr>
          <a:xfrm>
            <a:off x="4210243" y="1190962"/>
            <a:ext cx="4476558" cy="3296371"/>
          </a:xfrm>
          <a:prstGeom prst="rect">
            <a:avLst/>
          </a:prstGeom>
          <a:ln w="57150" cap="sq" cmpd="sng">
            <a:solidFill>
              <a:srgbClr val="3198E5"/>
            </a:solidFill>
            <a:miter lim="800000"/>
          </a:ln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1800">
                <a:solidFill>
                  <a:srgbClr val="3198E5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124817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5BBF241E-D95D-F947-BD40-BA0B1092A59D}" type="datetimeFigureOut">
              <a:rPr lang="fr-FR" smtClean="0"/>
              <a:pPr/>
              <a:t>09/08/2021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fld id="{604F9983-238B-5A48-87F7-46742A2BA19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44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Image et les tout petits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81101" y="1149768"/>
            <a:ext cx="5181600" cy="744819"/>
          </a:xfrm>
        </p:spPr>
        <p:txBody>
          <a:bodyPr/>
          <a:lstStyle/>
          <a:p>
            <a:r>
              <a:rPr lang="fr-FR" dirty="0"/>
              <a:t>Année scolaire 2021-2022</a:t>
            </a:r>
          </a:p>
          <a:p>
            <a:r>
              <a:rPr lang="fr-FR" dirty="0"/>
              <a:t>Cindy </a:t>
            </a:r>
            <a:r>
              <a:rPr lang="fr-FR" dirty="0" err="1"/>
              <a:t>Maroto</a:t>
            </a:r>
            <a:r>
              <a:rPr lang="fr-FR" dirty="0"/>
              <a:t> &amp; J-Henri Peyron</a:t>
            </a:r>
          </a:p>
        </p:txBody>
      </p:sp>
    </p:spTree>
    <p:extLst>
      <p:ext uri="{BB962C8B-B14F-4D97-AF65-F5344CB8AC3E}">
        <p14:creationId xmlns:p14="http://schemas.microsoft.com/office/powerpoint/2010/main" val="2678664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Il faut être à l’heure, le film ne nous attendra pas.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5E6103-75E2-46EC-B321-AE59041BE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377" y="2122393"/>
            <a:ext cx="2205245" cy="266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56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Il peut y avoir d’autres classes durant la séance.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A880352-7D7F-4F06-9A2E-AA5445A8F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149" y="2272113"/>
            <a:ext cx="3917701" cy="175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35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Quand le film va commencer les lumières vont s’éteindre. Il va faire tout noir. La lumière du film éclairera la salle de cinéma. 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F4E41D-2761-4051-919E-260C10B07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991" y="2571750"/>
            <a:ext cx="3916017" cy="244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47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Nous allons voir plusieurs films. Voici les films et leur durée.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</p:spTree>
    <p:extLst>
      <p:ext uri="{BB962C8B-B14F-4D97-AF65-F5344CB8AC3E}">
        <p14:creationId xmlns:p14="http://schemas.microsoft.com/office/powerpoint/2010/main" val="990307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La sélection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fr-FR" dirty="0"/>
              <a:t>Avant les séances</a:t>
            </a:r>
          </a:p>
        </p:txBody>
      </p:sp>
    </p:spTree>
    <p:extLst>
      <p:ext uri="{BB962C8B-B14F-4D97-AF65-F5344CB8AC3E}">
        <p14:creationId xmlns:p14="http://schemas.microsoft.com/office/powerpoint/2010/main" val="846266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UN PRINTEMPS EN AUTOMNE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i="1" dirty="0"/>
              <a:t>Tatiana </a:t>
            </a:r>
            <a:r>
              <a:rPr lang="fr-FR" i="1" dirty="0" err="1"/>
              <a:t>Kublitskaya</a:t>
            </a:r>
            <a:r>
              <a:rPr lang="fr-FR" i="1" dirty="0"/>
              <a:t>, Biélorussie, 10’, 2015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sélection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EC892AE9-FF4C-46A8-B6F3-F9A740D11A2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4754" b="147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8095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L’automne a chassé le beau temps et apporté la pluie. Le petit </a:t>
            </a:r>
            <a:r>
              <a:rPr lang="fr-FR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Yanka</a:t>
            </a:r>
            <a:r>
              <a:rPr lang="fr-F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s’est blotti au fond de son lit, mais sa grande sœur ne l’entend pas de cette oreille. La voilà partie à travers champs à la recherche d’un rayon de soleil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10 minutes environ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La sélection</a:t>
            </a:r>
          </a:p>
        </p:txBody>
      </p:sp>
    </p:spTree>
    <p:extLst>
      <p:ext uri="{BB962C8B-B14F-4D97-AF65-F5344CB8AC3E}">
        <p14:creationId xmlns:p14="http://schemas.microsoft.com/office/powerpoint/2010/main" val="3556158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rêve de l’ours 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Ruslan</a:t>
            </a: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Sinkevich</a:t>
            </a: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Biélorussie, 6’30, 2015.</a:t>
            </a:r>
            <a:endParaRPr lang="fr-FR" i="1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sélection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pic>
        <p:nvPicPr>
          <p:cNvPr id="9" name="Espace réservé pour une image  8">
            <a:extLst>
              <a:ext uri="{FF2B5EF4-FFF2-40B4-BE49-F238E27FC236}">
                <a16:creationId xmlns:a16="http://schemas.microsoft.com/office/drawing/2014/main" id="{09762FE2-A46B-405E-AEE1-B89EAAF8C1E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449" b="5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1799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Dans une forêt lointaine, là où le soleil se lève et se couche, vit un ours. À l’arrivée des premiers flocons, il emporte le soleil dans sa tanière et dort avec lui tout l’hiver. Un jour, un enfant impatient de revoir le printemps décide d’aller les réveiller…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6 minutes environ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La sélection</a:t>
            </a:r>
          </a:p>
        </p:txBody>
      </p:sp>
    </p:spTree>
    <p:extLst>
      <p:ext uri="{BB962C8B-B14F-4D97-AF65-F5344CB8AC3E}">
        <p14:creationId xmlns:p14="http://schemas.microsoft.com/office/powerpoint/2010/main" val="2686857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chasse à l’ours 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Joanna Harrison et Robin Shaw, Royaume-Uni, 28’23, 2016.</a:t>
            </a:r>
            <a:endParaRPr lang="fr-FR" sz="1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sélection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pic>
        <p:nvPicPr>
          <p:cNvPr id="10" name="Espace réservé pour une image  9">
            <a:extLst>
              <a:ext uri="{FF2B5EF4-FFF2-40B4-BE49-F238E27FC236}">
                <a16:creationId xmlns:a16="http://schemas.microsoft.com/office/drawing/2014/main" id="{6A390CC6-BB60-44D0-AFC0-1E51C1904E8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9948" b="199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3687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règles du cinéma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fr-FR" dirty="0"/>
              <a:t>Avant les séances</a:t>
            </a:r>
          </a:p>
        </p:txBody>
      </p:sp>
    </p:spTree>
    <p:extLst>
      <p:ext uri="{BB962C8B-B14F-4D97-AF65-F5344CB8AC3E}">
        <p14:creationId xmlns:p14="http://schemas.microsoft.com/office/powerpoint/2010/main" val="3581340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r-F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Quand Papa et Maman partent chercher Grand-Mère, Rosie et ses quatre frères et sœurs se retrouvent seuls à la maison. Que vont-ils bien pouvoir faire ? Se chamailler, regarder la télévision, jouer au foot...? Et s’ils partaient à la chasse à l’ours 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  <a:p>
            <a:r>
              <a:rPr lang="fr-FR" dirty="0">
                <a:solidFill>
                  <a:schemeClr val="accent1"/>
                </a:solidFill>
              </a:rPr>
              <a:t>28</a:t>
            </a:r>
            <a:r>
              <a:rPr lang="fr-FR" dirty="0"/>
              <a:t> minutes environ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r-FR" dirty="0"/>
              <a:t>La sélection</a:t>
            </a:r>
          </a:p>
        </p:txBody>
      </p:sp>
    </p:spTree>
    <p:extLst>
      <p:ext uri="{BB962C8B-B14F-4D97-AF65-F5344CB8AC3E}">
        <p14:creationId xmlns:p14="http://schemas.microsoft.com/office/powerpoint/2010/main" val="1818327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Je ne parle pas mais j’ai le droit de rire quand c’est drôle, pleurer si je suis ému, applaudir si le film m’a plu.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Les règles du cinéma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D724A1-3C3E-470E-84F7-83852734B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891" y="2816851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7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Je ne mets pas les pieds sur le fauteuil mais j’ai le droit de m’installer confortablement.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Les règles du cinéma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B6F347-D8E0-4397-9C56-D2959B85C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530" y="2205985"/>
            <a:ext cx="3438939" cy="257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15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Je ne me lève pas pendant la séance, je dois faire pipi avant.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Les règles du cinéma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23E34F6-1F2F-4A9D-B78F-8E786A2E6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823" y="2357937"/>
            <a:ext cx="3673016" cy="242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3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Je dois faire attention à mes affaires (manteau, casquette, écharpe), j’ai le droit de m’assoir dessus pour ne pas les perdre.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Les règles du cinéma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3C0A7D6-18C9-4733-ABCB-E0F14C6013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61"/>
          <a:stretch/>
        </p:blipFill>
        <p:spPr>
          <a:xfrm>
            <a:off x="4780721" y="2816851"/>
            <a:ext cx="1689654" cy="193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3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Je n’ai pas le droit de m’assoir où je veux (je reste avec ma classe), mais je peux m’assoir à côté de mon meilleur copain.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Les règles du cinéma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D301F32-8C7D-4834-941D-9458972A6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4090" y="2571750"/>
            <a:ext cx="3215819" cy="241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0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fr-FR" dirty="0"/>
              <a:t>Avant les séances</a:t>
            </a:r>
          </a:p>
        </p:txBody>
      </p:sp>
    </p:spTree>
    <p:extLst>
      <p:ext uri="{BB962C8B-B14F-4D97-AF65-F5344CB8AC3E}">
        <p14:creationId xmlns:p14="http://schemas.microsoft.com/office/powerpoint/2010/main" val="1416330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Avant la séance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 Il va falloir marcher pour aller au bus/ au cinéma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/>
              <a:t>Ce que je dois savoir avant d’aller au cinéma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9493F4-4849-48FF-9849-409BC1F24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214" y="1927525"/>
            <a:ext cx="4311571" cy="307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501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Rouge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USINESS_PC.potx" id="{BAFF1E8F-C020-4019-A3CB-49C21C7085B6}" vid="{52D4BC55-2C62-42F5-8F27-D3E87096B177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9C92F6-C5F8-482F-AC56-6D57797396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Présentation business - Thème Abstrait</Template>
  <TotalTime>0</TotalTime>
  <Words>557</Words>
  <Application>Microsoft Office PowerPoint</Application>
  <PresentationFormat>Affichage à l'écran (16:9)</PresentationFormat>
  <Paragraphs>69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Arial</vt:lpstr>
      <vt:lpstr>Calibri</vt:lpstr>
      <vt:lpstr>Segoe UI Black</vt:lpstr>
      <vt:lpstr>Segoe UI Semilight</vt:lpstr>
      <vt:lpstr>SegoeBook</vt:lpstr>
      <vt:lpstr>Times New Roman</vt:lpstr>
      <vt:lpstr>Thème Office</vt:lpstr>
      <vt:lpstr>Image et les tout petits</vt:lpstr>
      <vt:lpstr>Les règles du cinéma </vt:lpstr>
      <vt:lpstr>Avant la séance</vt:lpstr>
      <vt:lpstr>Avant la séance</vt:lpstr>
      <vt:lpstr>Avant la séance</vt:lpstr>
      <vt:lpstr>Avant la séance</vt:lpstr>
      <vt:lpstr>Avant la séance</vt:lpstr>
      <vt:lpstr>Ce que je dois savoir avant d’aller au cinéma</vt:lpstr>
      <vt:lpstr>Avant la séance</vt:lpstr>
      <vt:lpstr>Avant la séance</vt:lpstr>
      <vt:lpstr>Avant la séance</vt:lpstr>
      <vt:lpstr>Avant la séance</vt:lpstr>
      <vt:lpstr>Avant la séance</vt:lpstr>
      <vt:lpstr>La sélection</vt:lpstr>
      <vt:lpstr>UN PRINTEMPS EN AUTOMNE</vt:lpstr>
      <vt:lpstr>Avant la séance</vt:lpstr>
      <vt:lpstr>Le rêve de l’ours </vt:lpstr>
      <vt:lpstr>Avant la séance</vt:lpstr>
      <vt:lpstr>La chasse à l’ours </vt:lpstr>
      <vt:lpstr>Avant la séance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2019-09-05T19:19:03Z</dcterms:created>
  <dcterms:modified xsi:type="dcterms:W3CDTF">2021-08-09T19:21:12Z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TC043347429991</vt:lpwstr>
  </property>
</Properties>
</file>