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13" r:id="rId2"/>
    <p:sldId id="318" r:id="rId3"/>
    <p:sldId id="321" r:id="rId4"/>
    <p:sldId id="320" r:id="rId5"/>
    <p:sldId id="31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9229"/>
  </p:normalViewPr>
  <p:slideViewPr>
    <p:cSldViewPr snapToGrid="0" snapToObjects="1">
      <p:cViewPr>
        <p:scale>
          <a:sx n="118" d="100"/>
          <a:sy n="118" d="100"/>
        </p:scale>
        <p:origin x="360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FF7AD-7233-BE45-AAC5-601D0CB351C5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B0CBC-9470-E740-A660-D9C9A6E8BD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78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62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05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18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9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37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8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1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8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D3BB-53AE-BE46-98CD-61CC319A1FCA}" type="datetimeFigureOut">
              <a:rPr lang="fr-FR" smtClean="0"/>
              <a:t>11/10/2016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363AE-95F6-C348-A26C-8E9FA972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2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Défis de programmation</a:t>
            </a:r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45356" y="6524170"/>
            <a:ext cx="4111171" cy="279400"/>
            <a:chOff x="148772" y="6458857"/>
            <a:chExt cx="4111171" cy="279400"/>
          </a:xfrm>
        </p:grpSpPr>
        <p:pic>
          <p:nvPicPr>
            <p:cNvPr id="4" name="Image 3" descr="88x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72" y="6458857"/>
              <a:ext cx="812800" cy="27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1572" y="6491206"/>
              <a:ext cx="3298371" cy="247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fr-FR" altLang="fr-FR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IniRobot</a:t>
              </a:r>
              <a:r>
                <a:rPr kumimoji="0" lang="fr-FR" altLang="fr-F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scolaire - 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Licence </a:t>
              </a:r>
              <a:r>
                <a:rPr kumimoji="0" lang="fr-FR" altLang="fr-FR" sz="1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Creative</a:t>
              </a: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Commons CC-BY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6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4624" y="1288025"/>
            <a:ext cx="1147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Défi 1. Créer un sélecteur de couleur (à chaque capteur, associer une couleur).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161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4624" y="1288025"/>
            <a:ext cx="1147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Défi 1. Créer un sélecteur de couleur (à chaque capteur, associer une couleur).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314625" y="2315496"/>
            <a:ext cx="1147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2. Si </a:t>
            </a:r>
            <a:r>
              <a:rPr lang="fr-FR" sz="2800" dirty="0" smtClean="0"/>
              <a:t>le Thymio </a:t>
            </a:r>
            <a:r>
              <a:rPr lang="fr-FR" sz="2800" dirty="0"/>
              <a:t>ne détecte rien devant </a:t>
            </a:r>
            <a:r>
              <a:rPr lang="fr-FR" sz="2800" dirty="0" smtClean="0"/>
              <a:t>lui, alors il avance. </a:t>
            </a:r>
            <a:r>
              <a:rPr lang="fr-FR" sz="2800" dirty="0"/>
              <a:t>S’il détecte quelque chose devant </a:t>
            </a:r>
            <a:r>
              <a:rPr lang="fr-FR" sz="2800" dirty="0" smtClean="0"/>
              <a:t>lui, alors il recule.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766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4624" y="1288025"/>
            <a:ext cx="1147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Défi 1. Créer un sélecteur de couleur (à chaque capteur, associer une couleur).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314624" y="3773854"/>
            <a:ext cx="11557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3. Si </a:t>
            </a:r>
            <a:r>
              <a:rPr lang="fr-FR" sz="2800" dirty="0" smtClean="0"/>
              <a:t>le Thymio </a:t>
            </a:r>
            <a:r>
              <a:rPr lang="fr-FR" sz="2800" dirty="0" smtClean="0"/>
              <a:t>détecte quelque chose devant lui, alors il recule. S’il détecte quelque chose derrière lui, alors il avance. S’il ne détecte rien ni devant ni derrière lui, alors il s’arrête.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314625" y="2315496"/>
            <a:ext cx="1147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2. Si </a:t>
            </a:r>
            <a:r>
              <a:rPr lang="fr-FR" sz="2800" dirty="0" smtClean="0"/>
              <a:t>le Thymio </a:t>
            </a:r>
            <a:r>
              <a:rPr lang="fr-FR" sz="2800" dirty="0"/>
              <a:t>ne détecte rien devant </a:t>
            </a:r>
            <a:r>
              <a:rPr lang="fr-FR" sz="2800" dirty="0" smtClean="0"/>
              <a:t>lui, alors il avance. </a:t>
            </a:r>
            <a:r>
              <a:rPr lang="fr-FR" sz="2800" dirty="0"/>
              <a:t>S’il détecte quelque chose devant </a:t>
            </a:r>
            <a:r>
              <a:rPr lang="fr-FR" sz="2800" dirty="0" smtClean="0"/>
              <a:t>lui, alors il recule.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225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4624" y="1288025"/>
            <a:ext cx="1147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Défi 1. Créer un sélecteur de couleur (à chaque capteur, associer une couleur).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314624" y="5401490"/>
            <a:ext cx="11557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4. Programmer </a:t>
            </a:r>
            <a:r>
              <a:rPr lang="fr-FR" sz="2800" dirty="0" smtClean="0"/>
              <a:t>le Thymio </a:t>
            </a:r>
            <a:r>
              <a:rPr lang="fr-FR" sz="2800" dirty="0" smtClean="0"/>
              <a:t>pour qu’il se déplace librement en évitant les obstacles.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314624" y="3773854"/>
            <a:ext cx="11557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3. Si </a:t>
            </a:r>
            <a:r>
              <a:rPr lang="fr-FR" sz="2800" dirty="0" smtClean="0"/>
              <a:t>le Thymio </a:t>
            </a:r>
            <a:r>
              <a:rPr lang="fr-FR" sz="2800" dirty="0" smtClean="0"/>
              <a:t>détecte quelque chose devant lui, alors il recule. S’il détecte quelque chose derrière lui, alors il avance. S’il ne détecte rien ni devant ni derrière lui, alors il s’arrête.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314625" y="2315496"/>
            <a:ext cx="1147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2. Si </a:t>
            </a:r>
            <a:r>
              <a:rPr lang="fr-FR" sz="2800" dirty="0" smtClean="0"/>
              <a:t>le Thymio </a:t>
            </a:r>
            <a:r>
              <a:rPr lang="fr-FR" sz="2800" dirty="0"/>
              <a:t>ne détecte rien devant </a:t>
            </a:r>
            <a:r>
              <a:rPr lang="fr-FR" sz="2800" dirty="0" smtClean="0"/>
              <a:t>lui, alors il avance. </a:t>
            </a:r>
            <a:r>
              <a:rPr lang="fr-FR" sz="2800" dirty="0"/>
              <a:t>S’il détecte quelque chose devant </a:t>
            </a:r>
            <a:r>
              <a:rPr lang="fr-FR" sz="2800" dirty="0" smtClean="0"/>
              <a:t>lui, alors il recule.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23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262</Words>
  <Application>Microsoft Macintosh PowerPoint</Application>
  <PresentationFormat>Grand écran</PresentationFormat>
  <Paragraphs>16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Défis de programmation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Thymio 2</dc:title>
  <dc:creator>Julien Sagné</dc:creator>
  <cp:lastModifiedBy>Julien Sagné</cp:lastModifiedBy>
  <cp:revision>35</cp:revision>
  <dcterms:created xsi:type="dcterms:W3CDTF">2016-01-08T00:40:16Z</dcterms:created>
  <dcterms:modified xsi:type="dcterms:W3CDTF">2016-10-11T20:30:09Z</dcterms:modified>
</cp:coreProperties>
</file>