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9229"/>
  </p:normalViewPr>
  <p:slideViewPr>
    <p:cSldViewPr snapToGrid="0" snapToObjects="1">
      <p:cViewPr varScale="1">
        <p:scale>
          <a:sx n="74" d="100"/>
          <a:sy n="74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FF7AD-7233-BE45-AAC5-601D0CB351C5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B0CBC-9470-E740-A660-D9C9A6E8B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78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Présentation de l’interface de VPL. Ignorer</a:t>
            </a:r>
            <a:r>
              <a:rPr lang="fr-FR" baseline="0" dirty="0" smtClean="0"/>
              <a:t> les commandes qui ne seront pas utilisées.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0CBC-9470-E740-A660-D9C9A6E8BDF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03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Présentation de l’interface de VPL. Ignorer</a:t>
            </a:r>
            <a:r>
              <a:rPr lang="fr-FR" baseline="0" dirty="0" smtClean="0"/>
              <a:t> les commandes qui ne seront pas utilisées.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B0CBC-9470-E740-A660-D9C9A6E8BDF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7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5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93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37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19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8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14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85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3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14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0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D3BB-53AE-BE46-98CD-61CC319A1FCA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363AE-95F6-C348-A26C-8E9FA97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42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hymio.org/fr/programmer/vp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82581" y="2557701"/>
            <a:ext cx="10687845" cy="1422161"/>
          </a:xfrm>
        </p:spPr>
        <p:txBody>
          <a:bodyPr/>
          <a:lstStyle/>
          <a:p>
            <a:r>
              <a:rPr lang="fr-FR" dirty="0" smtClean="0"/>
              <a:t>Présentation de l’interface de VPL</a:t>
            </a:r>
            <a:endParaRPr lang="fr-FR" dirty="0"/>
          </a:p>
        </p:txBody>
      </p:sp>
      <p:grpSp>
        <p:nvGrpSpPr>
          <p:cNvPr id="3" name="Grouper 2"/>
          <p:cNvGrpSpPr/>
          <p:nvPr/>
        </p:nvGrpSpPr>
        <p:grpSpPr>
          <a:xfrm>
            <a:off x="45356" y="6524170"/>
            <a:ext cx="4111171" cy="279400"/>
            <a:chOff x="148772" y="6458857"/>
            <a:chExt cx="4111171" cy="279400"/>
          </a:xfrm>
        </p:grpSpPr>
        <p:pic>
          <p:nvPicPr>
            <p:cNvPr id="4" name="Image 3" descr="88x3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72" y="6458857"/>
              <a:ext cx="812800" cy="27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61572" y="6491206"/>
              <a:ext cx="3298371" cy="247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fr-FR" altLang="fr-FR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IniRobot</a:t>
              </a:r>
              <a:r>
                <a:rPr kumimoji="0" lang="fr-FR" altLang="fr-F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scolaire - 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Licence </a:t>
              </a:r>
              <a:r>
                <a:rPr kumimoji="0" lang="fr-FR" altLang="fr-FR" sz="1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Creative</a:t>
              </a:r>
              <a:r>
                <a:rPr kumimoji="0" lang="fr-FR" altLang="fr-F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Commons CC-BY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86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29" y="1323124"/>
            <a:ext cx="10615141" cy="421175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8435662" y="6349284"/>
            <a:ext cx="3552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Source : </a:t>
            </a:r>
            <a:r>
              <a:rPr lang="fr-FR" sz="1200" dirty="0">
                <a:hlinkClick r:id="rId4"/>
              </a:rPr>
              <a:t>https://www.thymio.org/fr/programmer/vpl/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721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498" y="680420"/>
            <a:ext cx="6007004" cy="5469064"/>
          </a:xfrm>
          <a:prstGeom prst="rect">
            <a:avLst/>
          </a:prstGeom>
        </p:spPr>
      </p:pic>
      <p:sp>
        <p:nvSpPr>
          <p:cNvPr id="3" name="Flèche vers la droite 2"/>
          <p:cNvSpPr/>
          <p:nvPr/>
        </p:nvSpPr>
        <p:spPr>
          <a:xfrm rot="10800000" flipV="1">
            <a:off x="9194800" y="3611880"/>
            <a:ext cx="558800" cy="45719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077200" y="2032001"/>
            <a:ext cx="1022302" cy="3302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092498" y="2032000"/>
            <a:ext cx="1022302" cy="411748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16200000">
            <a:off x="5575302" y="2933698"/>
            <a:ext cx="1346198" cy="294640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16200000">
            <a:off x="6019803" y="1092199"/>
            <a:ext cx="609600" cy="58420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 rot="16200000">
            <a:off x="6667503" y="1092199"/>
            <a:ext cx="609600" cy="58420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880600" y="3381800"/>
            <a:ext cx="231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Blocs « action »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81000" y="3611880"/>
            <a:ext cx="210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Blocs</a:t>
            </a:r>
          </a:p>
          <a:p>
            <a:pPr algn="ctr"/>
            <a:r>
              <a:rPr lang="fr-FR" sz="2400" b="1" dirty="0" smtClean="0"/>
              <a:t>« événement »</a:t>
            </a:r>
            <a:endParaRPr lang="fr-FR" sz="2400" b="1" dirty="0"/>
          </a:p>
        </p:txBody>
      </p:sp>
      <p:sp>
        <p:nvSpPr>
          <p:cNvPr id="11" name="Flèche vers la droite 10"/>
          <p:cNvSpPr/>
          <p:nvPr/>
        </p:nvSpPr>
        <p:spPr>
          <a:xfrm flipV="1">
            <a:off x="2374900" y="3934460"/>
            <a:ext cx="558800" cy="45719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054600" y="5756089"/>
            <a:ext cx="231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Zone centrale de programmation</a:t>
            </a:r>
            <a:endParaRPr lang="fr-FR" sz="2400" b="1" dirty="0"/>
          </a:p>
        </p:txBody>
      </p:sp>
      <p:sp>
        <p:nvSpPr>
          <p:cNvPr id="13" name="Flèche vers la droite 12"/>
          <p:cNvSpPr/>
          <p:nvPr/>
        </p:nvSpPr>
        <p:spPr>
          <a:xfrm rot="16200000" flipV="1">
            <a:off x="5880100" y="5440679"/>
            <a:ext cx="558800" cy="45719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35000" y="139700"/>
            <a:ext cx="173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E</a:t>
            </a:r>
            <a:r>
              <a:rPr lang="fr-FR" sz="2400" b="1" dirty="0" smtClean="0"/>
              <a:t>xécuter le programme</a:t>
            </a:r>
            <a:endParaRPr lang="fr-FR" sz="2400" b="1" dirty="0"/>
          </a:p>
        </p:txBody>
      </p:sp>
      <p:sp>
        <p:nvSpPr>
          <p:cNvPr id="15" name="Flèche vers la droite 14"/>
          <p:cNvSpPr/>
          <p:nvPr/>
        </p:nvSpPr>
        <p:spPr>
          <a:xfrm rot="5400000" flipV="1">
            <a:off x="6055360" y="668437"/>
            <a:ext cx="558800" cy="45719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H="1" flipV="1">
            <a:off x="2400300" y="411896"/>
            <a:ext cx="3959861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lèche vers la droite 18"/>
          <p:cNvSpPr/>
          <p:nvPr/>
        </p:nvSpPr>
        <p:spPr>
          <a:xfrm rot="5400000" flipV="1">
            <a:off x="6695441" y="670260"/>
            <a:ext cx="558800" cy="45719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6946901" y="417392"/>
            <a:ext cx="2806699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0096500" y="141523"/>
            <a:ext cx="173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Arrêter le programme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8661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73</Words>
  <Application>Microsoft Office PowerPoint</Application>
  <PresentationFormat>Grand écran</PresentationFormat>
  <Paragraphs>13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de l’interface de VPL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Thymio 2</dc:title>
  <dc:creator>Julien Sagné</dc:creator>
  <cp:lastModifiedBy>Julien Sagne</cp:lastModifiedBy>
  <cp:revision>36</cp:revision>
  <dcterms:created xsi:type="dcterms:W3CDTF">2016-01-08T00:40:16Z</dcterms:created>
  <dcterms:modified xsi:type="dcterms:W3CDTF">2021-05-07T20:00:55Z</dcterms:modified>
</cp:coreProperties>
</file>