
<file path=[Content_Types].xml><?xml version="1.0" encoding="utf-8"?>
<Types xmlns="http://schemas.openxmlformats.org/package/2006/content-types">
  <Default Extension="xml" ContentType="application/xml"/>
  <Default Extension="mov" ContentType="video/quicktime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03" r:id="rId2"/>
    <p:sldId id="304" r:id="rId3"/>
    <p:sldId id="285" r:id="rId4"/>
    <p:sldId id="286" r:id="rId5"/>
    <p:sldId id="291" r:id="rId6"/>
    <p:sldId id="292" r:id="rId7"/>
    <p:sldId id="293" r:id="rId8"/>
    <p:sldId id="300" r:id="rId9"/>
    <p:sldId id="301" r:id="rId10"/>
    <p:sldId id="30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994" autoAdjust="0"/>
  </p:normalViewPr>
  <p:slideViewPr>
    <p:cSldViewPr snapToGrid="0" snapToObjects="1">
      <p:cViewPr>
        <p:scale>
          <a:sx n="107" d="100"/>
          <a:sy n="107" d="100"/>
        </p:scale>
        <p:origin x="73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FF7AD-7233-BE45-AAC5-601D0CB351C5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B0CBC-9470-E740-A660-D9C9A6E8BD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78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codage des capteurs est plus complexe que celui des boutons (binaire) et nécessite qu’on s’y attarde.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B0CBC-9470-E740-A660-D9C9A6E8BD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41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Remarque </a:t>
            </a:r>
            <a:r>
              <a:rPr lang="fr-FR" dirty="0" smtClean="0"/>
              <a:t>: On </a:t>
            </a:r>
            <a:r>
              <a:rPr lang="fr-FR" dirty="0" smtClean="0"/>
              <a:t>peut travailler sur chaque instruction séparément pour commencer.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B0CBC-9470-E740-A660-D9C9A6E8BD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8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B0CBC-9470-E740-A660-D9C9A6E8BD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95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robot reste allumé en rouge quoi qu’il arrive</a:t>
            </a:r>
            <a:r>
              <a:rPr lang="fr-FR" baseline="0" dirty="0" smtClean="0"/>
              <a:t> au niveau des capteurs de proximité.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B0CBC-9470-E740-A660-D9C9A6E8BD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54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B0CBC-9470-E740-A660-D9C9A6E8BD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638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B0CBC-9470-E740-A660-D9C9A6E8BD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128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B0CBC-9470-E740-A660-D9C9A6E8BD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77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B0CBC-9470-E740-A660-D9C9A6E8BD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95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3BB-53AE-BE46-98CD-61CC319A1FCA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63AE-95F6-C348-A26C-8E9FA972A7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5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3BB-53AE-BE46-98CD-61CC319A1FCA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63AE-95F6-C348-A26C-8E9FA972A7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93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3BB-53AE-BE46-98CD-61CC319A1FCA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63AE-95F6-C348-A26C-8E9FA972A7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37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3BB-53AE-BE46-98CD-61CC319A1FCA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63AE-95F6-C348-A26C-8E9FA972A7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19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3BB-53AE-BE46-98CD-61CC319A1FCA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63AE-95F6-C348-A26C-8E9FA972A7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78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3BB-53AE-BE46-98CD-61CC319A1FCA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63AE-95F6-C348-A26C-8E9FA972A7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2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3BB-53AE-BE46-98CD-61CC319A1FCA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63AE-95F6-C348-A26C-8E9FA972A7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14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3BB-53AE-BE46-98CD-61CC319A1FCA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63AE-95F6-C348-A26C-8E9FA972A7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85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3BB-53AE-BE46-98CD-61CC319A1FCA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63AE-95F6-C348-A26C-8E9FA972A7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3BB-53AE-BE46-98CD-61CC319A1FCA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63AE-95F6-C348-A26C-8E9FA972A7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14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3BB-53AE-BE46-98CD-61CC319A1FCA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63AE-95F6-C348-A26C-8E9FA972A7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08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AD3BB-53AE-BE46-98CD-61CC319A1FCA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363AE-95F6-C348-A26C-8E9FA972A7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42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Découvrir la programmation des capteurs</a:t>
            </a:r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45356" y="6524170"/>
            <a:ext cx="4111171" cy="279400"/>
            <a:chOff x="148772" y="6458857"/>
            <a:chExt cx="4111171" cy="279400"/>
          </a:xfrm>
        </p:grpSpPr>
        <p:pic>
          <p:nvPicPr>
            <p:cNvPr id="5" name="Image 4" descr="88x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72" y="6458857"/>
              <a:ext cx="812800" cy="27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961572" y="6491206"/>
              <a:ext cx="3298371" cy="24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fr-FR" altLang="fr-FR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IniRobot</a:t>
              </a:r>
              <a:r>
                <a:rPr kumimoji="0" lang="fr-FR" altLang="fr-FR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scolaire - </a:t>
              </a:r>
              <a:r>
                <a:rPr kumimoji="0" lang="fr-FR" altLang="fr-F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Licence </a:t>
              </a:r>
              <a:r>
                <a:rPr kumimoji="0" lang="fr-FR" altLang="fr-FR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Creative</a:t>
              </a: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Commons CC-BY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8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8784" y="546265"/>
            <a:ext cx="383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Que veulent dire </a:t>
            </a:r>
            <a:r>
              <a:rPr lang="fr-FR" sz="2400" dirty="0"/>
              <a:t>c</a:t>
            </a:r>
            <a:r>
              <a:rPr lang="fr-FR" sz="2400" dirty="0" smtClean="0"/>
              <a:t>es icônes ?</a:t>
            </a:r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0954"/>
              </p:ext>
            </p:extLst>
          </p:nvPr>
        </p:nvGraphicFramePr>
        <p:xfrm>
          <a:off x="1497609" y="1444060"/>
          <a:ext cx="9760199" cy="1981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0583"/>
                <a:gridCol w="617517"/>
                <a:gridCol w="368135"/>
                <a:gridCol w="2185060"/>
                <a:gridCol w="391886"/>
                <a:gridCol w="523701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L’icône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•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Que le capteur du </a:t>
                      </a:r>
                      <a:r>
                        <a:rPr lang="fr-FR" sz="2000" dirty="0" err="1" smtClean="0"/>
                        <a:t>Thymio</a:t>
                      </a:r>
                      <a:r>
                        <a:rPr lang="fr-FR" sz="2000" dirty="0" smtClean="0"/>
                        <a:t> détecte ou pas</a:t>
                      </a:r>
                      <a:r>
                        <a:rPr lang="mr-IN" sz="2000" dirty="0" smtClean="0"/>
                        <a:t>…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L’icône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Si le capteur du </a:t>
                      </a:r>
                      <a:r>
                        <a:rPr lang="fr-FR" sz="2000" dirty="0" err="1" smtClean="0"/>
                        <a:t>Thymio</a:t>
                      </a:r>
                      <a:r>
                        <a:rPr lang="fr-FR" sz="2000" dirty="0" smtClean="0"/>
                        <a:t> ne détecte pas</a:t>
                      </a:r>
                      <a:r>
                        <a:rPr lang="mr-IN" sz="2000" dirty="0" smtClean="0"/>
                        <a:t>…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L’icône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Si le capteur du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dirty="0" err="1" smtClean="0"/>
                        <a:t>Thymio</a:t>
                      </a:r>
                      <a:r>
                        <a:rPr lang="fr-FR" sz="2000" dirty="0" smtClean="0"/>
                        <a:t> détecte</a:t>
                      </a:r>
                      <a:r>
                        <a:rPr lang="mr-IN" sz="2000" dirty="0" smtClean="0"/>
                        <a:t>…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17" y="1515310"/>
            <a:ext cx="368300" cy="254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7" y="2301310"/>
            <a:ext cx="279400" cy="266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7" y="3088135"/>
            <a:ext cx="292100" cy="26670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3224981" y="1641987"/>
            <a:ext cx="2556387" cy="159282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216925" y="2445745"/>
            <a:ext cx="2555914" cy="110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3224981" y="1641987"/>
            <a:ext cx="2556387" cy="159282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91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-4989"/>
            <a:ext cx="10515600" cy="86375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Quel est le programme correspondant à la vidéo ?</a:t>
            </a:r>
            <a:endParaRPr lang="fr-FR" sz="3600" dirty="0"/>
          </a:p>
        </p:txBody>
      </p:sp>
      <p:pic>
        <p:nvPicPr>
          <p:cNvPr id="11" name="Capteur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8700" y="724393"/>
            <a:ext cx="5594599" cy="314696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59071"/>
            <a:ext cx="2841379" cy="270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80" y="4059071"/>
            <a:ext cx="2823038" cy="270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693" y="4059071"/>
            <a:ext cx="2838107" cy="2700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03913" y="3892816"/>
            <a:ext cx="35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1.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328220" y="3892816"/>
            <a:ext cx="35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203378" y="3871355"/>
            <a:ext cx="35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21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Programmer les capteurs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7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76" y="672248"/>
            <a:ext cx="3611748" cy="17127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76" y="3506506"/>
            <a:ext cx="3611748" cy="17078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4588" y="1304876"/>
            <a:ext cx="6737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800" dirty="0" smtClean="0"/>
              <a:t>Que va faire le robot avec ce programme ?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344588" y="4063969"/>
            <a:ext cx="6737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sz="2800" dirty="0" smtClean="0"/>
              <a:t>Que va faire le robot avec ce programme ?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344588" y="487582"/>
            <a:ext cx="107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98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56" y="2021687"/>
            <a:ext cx="3611748" cy="169417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4588" y="487582"/>
            <a:ext cx="107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16496" y="2520967"/>
            <a:ext cx="6737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FR" sz="2800" dirty="0" smtClean="0"/>
              <a:t>Que va faire le robot avec ce programme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766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499" y="538598"/>
            <a:ext cx="107630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De quelle couleur est le </a:t>
            </a:r>
            <a:r>
              <a:rPr lang="fr-FR" sz="2800" dirty="0" err="1" smtClean="0"/>
              <a:t>Thymio</a:t>
            </a:r>
            <a:r>
              <a:rPr lang="fr-FR" sz="2800" dirty="0" smtClean="0"/>
              <a:t> lorsqu’on positionne la main en face des capteurs de derrière ?</a:t>
            </a:r>
          </a:p>
          <a:p>
            <a:pPr algn="ctr"/>
            <a:endParaRPr lang="fr-FR" sz="2800" dirty="0" smtClean="0"/>
          </a:p>
          <a:p>
            <a:pPr algn="ctr"/>
            <a:endParaRPr lang="fr-FR" sz="2800" dirty="0"/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De quelle couleur est le </a:t>
            </a:r>
            <a:r>
              <a:rPr lang="fr-FR" sz="2800" dirty="0" err="1" smtClean="0"/>
              <a:t>Thymio</a:t>
            </a:r>
            <a:r>
              <a:rPr lang="fr-FR" sz="2800" dirty="0" smtClean="0"/>
              <a:t> lorsqu’on </a:t>
            </a:r>
            <a:r>
              <a:rPr lang="fr-FR" sz="2800" b="1" dirty="0" smtClean="0"/>
              <a:t>ne</a:t>
            </a:r>
            <a:r>
              <a:rPr lang="fr-FR" sz="2800" dirty="0" smtClean="0"/>
              <a:t> positionne </a:t>
            </a:r>
            <a:r>
              <a:rPr lang="fr-FR" sz="2800" b="1" dirty="0" smtClean="0"/>
              <a:t>pas</a:t>
            </a:r>
            <a:r>
              <a:rPr lang="fr-FR" sz="2800" dirty="0" smtClean="0"/>
              <a:t> la main en face des capteurs de derrière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26" y="3861966"/>
            <a:ext cx="3611748" cy="16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7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8784" y="546265"/>
            <a:ext cx="383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Que veulent dire </a:t>
            </a:r>
            <a:r>
              <a:rPr lang="fr-FR" sz="2400" dirty="0"/>
              <a:t>c</a:t>
            </a:r>
            <a:r>
              <a:rPr lang="fr-FR" sz="2400" dirty="0" smtClean="0"/>
              <a:t>es icônes ?</a:t>
            </a:r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13267"/>
              </p:ext>
            </p:extLst>
          </p:nvPr>
        </p:nvGraphicFramePr>
        <p:xfrm>
          <a:off x="1497609" y="1444060"/>
          <a:ext cx="9760199" cy="1981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0583"/>
                <a:gridCol w="617517"/>
                <a:gridCol w="368135"/>
                <a:gridCol w="2185060"/>
                <a:gridCol w="391886"/>
                <a:gridCol w="523701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L’icône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•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Que le capteur du </a:t>
                      </a:r>
                      <a:r>
                        <a:rPr lang="fr-FR" sz="2000" dirty="0" err="1" smtClean="0"/>
                        <a:t>Thymio</a:t>
                      </a:r>
                      <a:r>
                        <a:rPr lang="fr-FR" sz="2000" dirty="0" smtClean="0"/>
                        <a:t> détecte ou pas</a:t>
                      </a:r>
                      <a:r>
                        <a:rPr lang="mr-IN" sz="2000" dirty="0" smtClean="0"/>
                        <a:t>…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L’icône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Si le capteur du </a:t>
                      </a:r>
                      <a:r>
                        <a:rPr lang="fr-FR" sz="2000" dirty="0" err="1" smtClean="0"/>
                        <a:t>Thymio</a:t>
                      </a:r>
                      <a:r>
                        <a:rPr lang="fr-FR" sz="2000" dirty="0" smtClean="0"/>
                        <a:t> ne détecte pas</a:t>
                      </a:r>
                      <a:r>
                        <a:rPr lang="mr-IN" sz="2000" dirty="0" smtClean="0"/>
                        <a:t>…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L’icône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Si le capteur du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dirty="0" err="1" smtClean="0"/>
                        <a:t>Thymio</a:t>
                      </a:r>
                      <a:r>
                        <a:rPr lang="fr-FR" sz="2000" dirty="0" smtClean="0"/>
                        <a:t> détecte</a:t>
                      </a:r>
                      <a:r>
                        <a:rPr lang="mr-IN" sz="2000" dirty="0" smtClean="0"/>
                        <a:t>…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17" y="1515310"/>
            <a:ext cx="368300" cy="254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7" y="2301310"/>
            <a:ext cx="279400" cy="266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7" y="3088135"/>
            <a:ext cx="2921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8784" y="546265"/>
            <a:ext cx="383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Que veulent dire </a:t>
            </a:r>
            <a:r>
              <a:rPr lang="fr-FR" sz="2400" dirty="0"/>
              <a:t>c</a:t>
            </a:r>
            <a:r>
              <a:rPr lang="fr-FR" sz="2400" dirty="0" smtClean="0"/>
              <a:t>es icônes ?</a:t>
            </a:r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0954"/>
              </p:ext>
            </p:extLst>
          </p:nvPr>
        </p:nvGraphicFramePr>
        <p:xfrm>
          <a:off x="1497609" y="1444060"/>
          <a:ext cx="9760199" cy="1981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0583"/>
                <a:gridCol w="617517"/>
                <a:gridCol w="368135"/>
                <a:gridCol w="2185060"/>
                <a:gridCol w="391886"/>
                <a:gridCol w="523701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L’icône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•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Que le capteur du </a:t>
                      </a:r>
                      <a:r>
                        <a:rPr lang="fr-FR" sz="2000" dirty="0" err="1" smtClean="0"/>
                        <a:t>Thymio</a:t>
                      </a:r>
                      <a:r>
                        <a:rPr lang="fr-FR" sz="2000" dirty="0" smtClean="0"/>
                        <a:t> détecte ou pas</a:t>
                      </a:r>
                      <a:r>
                        <a:rPr lang="mr-IN" sz="2000" dirty="0" smtClean="0"/>
                        <a:t>…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L’icône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Si le capteur du </a:t>
                      </a:r>
                      <a:r>
                        <a:rPr lang="fr-FR" sz="2000" dirty="0" err="1" smtClean="0"/>
                        <a:t>Thymio</a:t>
                      </a:r>
                      <a:r>
                        <a:rPr lang="fr-FR" sz="2000" dirty="0" smtClean="0"/>
                        <a:t> ne détecte pas</a:t>
                      </a:r>
                      <a:r>
                        <a:rPr lang="mr-IN" sz="2000" dirty="0" smtClean="0"/>
                        <a:t>…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L’icône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Si le capteur du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dirty="0" err="1" smtClean="0"/>
                        <a:t>Thymio</a:t>
                      </a:r>
                      <a:r>
                        <a:rPr lang="fr-FR" sz="2000" dirty="0" smtClean="0"/>
                        <a:t> détecte</a:t>
                      </a:r>
                      <a:r>
                        <a:rPr lang="mr-IN" sz="2000" dirty="0" smtClean="0"/>
                        <a:t>…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17" y="1515310"/>
            <a:ext cx="368300" cy="254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7" y="2301310"/>
            <a:ext cx="279400" cy="266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7" y="3088135"/>
            <a:ext cx="292100" cy="26670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3224981" y="1641987"/>
            <a:ext cx="2556387" cy="159282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34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8784" y="546265"/>
            <a:ext cx="383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Que veulent dire </a:t>
            </a:r>
            <a:r>
              <a:rPr lang="fr-FR" sz="2400" dirty="0"/>
              <a:t>c</a:t>
            </a:r>
            <a:r>
              <a:rPr lang="fr-FR" sz="2400" dirty="0" smtClean="0"/>
              <a:t>es icônes ?</a:t>
            </a:r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0954"/>
              </p:ext>
            </p:extLst>
          </p:nvPr>
        </p:nvGraphicFramePr>
        <p:xfrm>
          <a:off x="1497609" y="1444060"/>
          <a:ext cx="9760199" cy="1981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0583"/>
                <a:gridCol w="617517"/>
                <a:gridCol w="368135"/>
                <a:gridCol w="2185060"/>
                <a:gridCol w="391886"/>
                <a:gridCol w="523701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L’icône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•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Que le capteur du </a:t>
                      </a:r>
                      <a:r>
                        <a:rPr lang="fr-FR" sz="2000" dirty="0" err="1" smtClean="0"/>
                        <a:t>Thymio</a:t>
                      </a:r>
                      <a:r>
                        <a:rPr lang="fr-FR" sz="2000" dirty="0" smtClean="0"/>
                        <a:t> détecte ou pas</a:t>
                      </a:r>
                      <a:r>
                        <a:rPr lang="mr-IN" sz="2000" dirty="0" smtClean="0"/>
                        <a:t>…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L’icône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Si le capteur du </a:t>
                      </a:r>
                      <a:r>
                        <a:rPr lang="fr-FR" sz="2000" dirty="0" err="1" smtClean="0"/>
                        <a:t>Thymio</a:t>
                      </a:r>
                      <a:r>
                        <a:rPr lang="fr-FR" sz="2000" dirty="0" smtClean="0"/>
                        <a:t> ne détecte pas</a:t>
                      </a:r>
                      <a:r>
                        <a:rPr lang="mr-IN" sz="2000" dirty="0" smtClean="0"/>
                        <a:t>…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L’icône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Si le capteur du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dirty="0" err="1" smtClean="0"/>
                        <a:t>Thymio</a:t>
                      </a:r>
                      <a:r>
                        <a:rPr lang="fr-FR" sz="2000" dirty="0" smtClean="0"/>
                        <a:t> détecte</a:t>
                      </a:r>
                      <a:r>
                        <a:rPr lang="mr-IN" sz="2000" dirty="0" smtClean="0"/>
                        <a:t>…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17" y="1515310"/>
            <a:ext cx="368300" cy="254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7" y="2301310"/>
            <a:ext cx="279400" cy="266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7" y="3088135"/>
            <a:ext cx="292100" cy="26670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3224981" y="1641987"/>
            <a:ext cx="2556387" cy="159282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216925" y="2445745"/>
            <a:ext cx="2555914" cy="110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1441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312</Words>
  <Application>Microsoft Macintosh PowerPoint</Application>
  <PresentationFormat>Grand écran</PresentationFormat>
  <Paragraphs>79</Paragraphs>
  <Slides>10</Slides>
  <Notes>8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Mangal</vt:lpstr>
      <vt:lpstr>Thème Office</vt:lpstr>
      <vt:lpstr>Découvrir la programmation des capteurs</vt:lpstr>
      <vt:lpstr>Quel est le programme correspondant à la vidéo ?</vt:lpstr>
      <vt:lpstr>Programmer les capteurs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Thymio 2</dc:title>
  <dc:creator>Julien Sagné</dc:creator>
  <cp:lastModifiedBy>Julien Sagné</cp:lastModifiedBy>
  <cp:revision>40</cp:revision>
  <dcterms:created xsi:type="dcterms:W3CDTF">2016-01-08T00:40:16Z</dcterms:created>
  <dcterms:modified xsi:type="dcterms:W3CDTF">2016-10-11T21:39:15Z</dcterms:modified>
</cp:coreProperties>
</file>